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595" autoAdjust="0"/>
  </p:normalViewPr>
  <p:slideViewPr>
    <p:cSldViewPr>
      <p:cViewPr>
        <p:scale>
          <a:sx n="107" d="100"/>
          <a:sy n="107" d="100"/>
        </p:scale>
        <p:origin x="1616" y="-1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519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519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0AB94176-24E8-F852-5052-908EB742A2A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3464" y="0"/>
            <a:ext cx="10290464" cy="182941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Realização:</dc:title>
  <cp:lastModifiedBy>guilherme camargo</cp:lastModifiedBy>
  <cp:revision>3</cp:revision>
  <dcterms:created xsi:type="dcterms:W3CDTF">2006-08-16T00:00:00Z</dcterms:created>
  <dcterms:modified xsi:type="dcterms:W3CDTF">2025-11-10T19:21:49Z</dcterms:modified>
  <dc:identifier>DAGzt2oV8OM</dc:identifier>
</cp:coreProperties>
</file>